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7"/>
  </p:notesMasterIdLst>
  <p:handoutMasterIdLst>
    <p:handoutMasterId r:id="rId8"/>
  </p:handoutMasterIdLst>
  <p:sldIdLst>
    <p:sldId id="263" r:id="rId2"/>
    <p:sldId id="261" r:id="rId3"/>
    <p:sldId id="267" r:id="rId4"/>
    <p:sldId id="266" r:id="rId5"/>
    <p:sldId id="268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2DF"/>
    <a:srgbClr val="B2BEDD"/>
    <a:srgbClr val="C0BEDA"/>
    <a:srgbClr val="BABEDA"/>
    <a:srgbClr val="B5BEDA"/>
    <a:srgbClr val="B2BEDA"/>
    <a:srgbClr val="B0BEDA"/>
    <a:srgbClr val="B0BED6"/>
    <a:srgbClr val="B0BED4"/>
    <a:srgbClr val="B0B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30" autoAdjust="0"/>
  </p:normalViewPr>
  <p:slideViewPr>
    <p:cSldViewPr>
      <p:cViewPr varScale="1">
        <p:scale>
          <a:sx n="108" d="100"/>
          <a:sy n="108" d="100"/>
        </p:scale>
        <p:origin x="16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FCD376-1E6C-4E5A-93AC-2432A62C62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826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4ED411-56E0-494F-921C-EA838EA5DF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962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567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4368" y="6381327"/>
            <a:ext cx="1080120" cy="28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482626-7BBE-4DEB-AC40-CFBD3443FBC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DDB54-EEDC-44D6-B2E3-452BFCC892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97E8-513A-4C99-9392-BEDFEEC9CF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46343-716C-47DB-9FF0-63A410BF0C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7B424-0161-423A-999F-8017ACEA92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5" r:id="rId2"/>
    <p:sldLayoutId id="2147483726" r:id="rId3"/>
    <p:sldLayoutId id="2147483727" r:id="rId4"/>
    <p:sldLayoutId id="2147483728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1628800"/>
            <a:ext cx="8497888" cy="237626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pt-BR" sz="2800" b="1" kern="0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XXX</a:t>
            </a:r>
            <a:r>
              <a:rPr kumimoji="0" lang="pt-BR" sz="2800" b="1" i="0" u="none" strike="noStrike" kern="0" cap="none" spc="0" normalizeH="0" baseline="0" noProof="0" dirty="0">
                <a:ln>
                  <a:noFill/>
                </a:ln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– Título do trabalho</a:t>
            </a:r>
            <a:r>
              <a:rPr kumimoji="0" lang="pt-BR" sz="2800" b="1" i="0" u="none" strike="noStrike" kern="0" cap="none" spc="0" normalizeH="0" noProof="0" dirty="0">
                <a:ln>
                  <a:noFill/>
                </a:ln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t-BR" sz="2800" b="1" kern="0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 do trabalho Título do trabalho Título do trabalho Título do trabalho Título do trabalho Título do trabalho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rgbClr val="16304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6725" y="4292600"/>
            <a:ext cx="828198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</a:t>
            </a:r>
            <a:r>
              <a:rPr kumimoji="0" lang="pt-BR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b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t-BR" sz="2000" b="0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Universidade X</a:t>
            </a: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t-B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r">
              <a:lnSpc>
                <a:spcPct val="80000"/>
              </a:lnSpc>
              <a:spcBef>
                <a:spcPct val="20000"/>
              </a:spcBef>
            </a:pPr>
            <a: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</a:t>
            </a:r>
            <a:r>
              <a:rPr kumimoji="0" lang="pt-BR" sz="20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br>
              <a: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pt-BR" sz="2000" i="1" kern="0" dirty="0">
                <a:solidFill>
                  <a:srgbClr val="FF0000"/>
                </a:solidFill>
              </a:rPr>
              <a:t> </a:t>
            </a:r>
            <a:r>
              <a:rPr lang="pt-BR" sz="2000" i="1" kern="0" dirty="0">
                <a:solidFill>
                  <a:schemeClr val="accent6">
                    <a:lumMod val="75000"/>
                  </a:schemeClr>
                </a:solidFill>
              </a:rPr>
              <a:t>Universidade X</a:t>
            </a:r>
            <a:endParaRPr kumimoji="0" lang="pt-BR" sz="2000" b="0" i="1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1</a:t>
            </a:fld>
            <a:endParaRPr lang="pt-BR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35523" y="-17708"/>
            <a:ext cx="11213990" cy="65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7CE7DB1-9348-4331-8399-EB44FD64C53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71"/>
          <a:stretch/>
        </p:blipFill>
        <p:spPr>
          <a:xfrm>
            <a:off x="6156176" y="118140"/>
            <a:ext cx="2952328" cy="122262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5469" y="1846119"/>
            <a:ext cx="80645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 anchorCtr="0">
            <a:spAutoFit/>
          </a:bodyPr>
          <a:lstStyle/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É opcional a utilização do layout padrão de apresentação dos slides, conforme modelo disponibilizado pela organização dos Congressos.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Quanto ao texto: título em fonte </a:t>
            </a:r>
            <a:r>
              <a:rPr lang="pt-BR" sz="2300" dirty="0" err="1"/>
              <a:t>Arial</a:t>
            </a:r>
            <a:r>
              <a:rPr lang="pt-BR" sz="2300" dirty="0"/>
              <a:t> 28 e corpo em </a:t>
            </a:r>
            <a:r>
              <a:rPr lang="pt-BR" sz="2300" dirty="0" err="1"/>
              <a:t>Arial</a:t>
            </a:r>
            <a:r>
              <a:rPr lang="pt-BR" sz="2300" dirty="0"/>
              <a:t> 23.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O primeiro slide deve conter o logo do Congresso, código e título do trabalho, nomes dos autores e vínculo institucional.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Recomenda-se utilizar no máximo 15 slides, todos numerados.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03350" y="980728"/>
            <a:ext cx="64087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</a:t>
            </a: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7884368" y="6381327"/>
            <a:ext cx="1080120" cy="288033"/>
          </a:xfrm>
        </p:spPr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2</a:t>
            </a:fld>
            <a:endParaRPr lang="pt-BR" b="1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0970BBB-BE44-47D6-B47B-66165EBD1A7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71"/>
          <a:stretch/>
        </p:blipFill>
        <p:spPr>
          <a:xfrm>
            <a:off x="6156176" y="46132"/>
            <a:ext cx="2952328" cy="122262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75469" y="1916832"/>
            <a:ext cx="80645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 anchorCtr="0">
            <a:spAutoFit/>
          </a:bodyPr>
          <a:lstStyle/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O tempo destinado à  apresentação e discussão de cada trabalho dependerá do tipo de sessão:</a:t>
            </a:r>
          </a:p>
          <a:p>
            <a:pPr marL="908050" lvl="2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400" b="1" dirty="0"/>
              <a:t>PARALLEL SESSIONS (bloco de 90 minutos): </a:t>
            </a:r>
            <a:r>
              <a:rPr lang="pt-BR" sz="2400" dirty="0"/>
              <a:t>03 trabalhos. Para cada trabalho haverá 20 minutos de apresentação e 10 minutos para debates e perguntas da plateia.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03350" y="940396"/>
            <a:ext cx="64087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</a:t>
            </a: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7884368" y="6381327"/>
            <a:ext cx="1080120" cy="288033"/>
          </a:xfrm>
        </p:spPr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3</a:t>
            </a:fld>
            <a:endParaRPr lang="pt-BR" b="1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2DAF98AC-ED20-4087-8EF1-971413E835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71"/>
          <a:stretch/>
        </p:blipFill>
        <p:spPr>
          <a:xfrm>
            <a:off x="6156176" y="118140"/>
            <a:ext cx="2952328" cy="12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3106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4213" y="2060798"/>
            <a:ext cx="80645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t" anchorCtr="0">
            <a:spAutoFit/>
          </a:bodyPr>
          <a:lstStyle/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Os apresentadores devem tomar a iniciativa de carregar o arquivo no microcomputador com antecedência, antes do início da sessão.</a:t>
            </a:r>
          </a:p>
          <a:p>
            <a:pPr marL="450850" lvl="1" indent="-450850" algn="just">
              <a:spcAft>
                <a:spcPts val="1200"/>
              </a:spcAft>
              <a:buClr>
                <a:srgbClr val="0000FF"/>
              </a:buClr>
              <a:buFont typeface="Wingdings" pitchFamily="2" charset="2"/>
              <a:buChar char="Ø"/>
              <a:tabLst>
                <a:tab pos="355600" algn="l"/>
              </a:tabLst>
            </a:pPr>
            <a:r>
              <a:rPr lang="pt-BR" sz="2300" dirty="0"/>
              <a:t>Sugere-se finalizar com meios de contato dos autores e com o “slide folder” dos Congressos.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75630" y="1052736"/>
            <a:ext cx="64087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2800" b="1" dirty="0">
                <a:solidFill>
                  <a:srgbClr val="1630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SUGESTÕES</a:t>
            </a:r>
          </a:p>
        </p:txBody>
      </p:sp>
      <p:sp>
        <p:nvSpPr>
          <p:cNvPr id="5" name="Espaço Reservado para Número de Slide 6"/>
          <p:cNvSpPr>
            <a:spLocks noGrp="1"/>
          </p:cNvSpPr>
          <p:nvPr>
            <p:ph type="sldNum" sz="quarter" idx="4"/>
          </p:nvPr>
        </p:nvSpPr>
        <p:spPr>
          <a:xfrm>
            <a:off x="7884368" y="6381327"/>
            <a:ext cx="1080120" cy="288033"/>
          </a:xfrm>
        </p:spPr>
        <p:txBody>
          <a:bodyPr/>
          <a:lstStyle/>
          <a:p>
            <a:pPr>
              <a:defRPr/>
            </a:pPr>
            <a:fld id="{00482626-7BBE-4DEB-AC40-CFBD3443FBC5}" type="slidenum">
              <a:rPr lang="pt-BR" b="1" smtClean="0"/>
              <a:pPr>
                <a:defRPr/>
              </a:pPr>
              <a:t>4</a:t>
            </a:fld>
            <a:endParaRPr lang="pt-BR" b="1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631CC0E-895C-4B51-903A-4E263AC3E8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71"/>
          <a:stretch/>
        </p:blipFill>
        <p:spPr>
          <a:xfrm>
            <a:off x="6156176" y="44624"/>
            <a:ext cx="2952328" cy="122262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67B972-7657-495F-908A-AABAD8F5262C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half" idx="2"/>
          </p:nvPr>
        </p:nvSpPr>
        <p:spPr>
          <a:xfrm>
            <a:off x="35496" y="908720"/>
            <a:ext cx="4752528" cy="4691063"/>
          </a:xfrm>
        </p:spPr>
        <p:txBody>
          <a:bodyPr/>
          <a:lstStyle/>
          <a:p>
            <a:pPr algn="ctr">
              <a:defRPr/>
            </a:pPr>
            <a:endParaRPr lang="pt-BR" b="1" dirty="0"/>
          </a:p>
          <a:p>
            <a:pPr algn="ctr">
              <a:defRPr/>
            </a:pPr>
            <a:endParaRPr lang="pt-BR" b="1" dirty="0"/>
          </a:p>
          <a:p>
            <a:pPr algn="ctr">
              <a:defRPr/>
            </a:pPr>
            <a:r>
              <a:rPr lang="pt-BR" sz="1800" b="1" dirty="0"/>
              <a:t>Nome do (a) autor (a)</a:t>
            </a:r>
          </a:p>
          <a:p>
            <a:pPr algn="ctr">
              <a:defRPr/>
            </a:pPr>
            <a:r>
              <a:rPr lang="pt-BR" sz="1800" dirty="0">
                <a:solidFill>
                  <a:srgbClr val="163043"/>
                </a:solidFill>
              </a:rPr>
              <a:t>E-mail</a:t>
            </a:r>
            <a:endParaRPr lang="pt-BR" sz="1800" b="1" dirty="0">
              <a:solidFill>
                <a:srgbClr val="163043"/>
              </a:solidFill>
            </a:endParaRPr>
          </a:p>
          <a:p>
            <a:pPr algn="ctr">
              <a:defRPr/>
            </a:pPr>
            <a:endParaRPr lang="pt-BR" sz="1800" b="1" dirty="0"/>
          </a:p>
          <a:p>
            <a:pPr algn="ctr">
              <a:defRPr/>
            </a:pPr>
            <a:endParaRPr lang="pt-BR" sz="1800" b="1" dirty="0"/>
          </a:p>
          <a:p>
            <a:pPr algn="ctr">
              <a:defRPr/>
            </a:pPr>
            <a:r>
              <a:rPr lang="pt-BR" sz="1800" b="1" dirty="0"/>
              <a:t>Nome do (a) autor (a)</a:t>
            </a:r>
          </a:p>
          <a:p>
            <a:pPr algn="ctr">
              <a:defRPr/>
            </a:pPr>
            <a:r>
              <a:rPr lang="pt-BR" sz="1800" dirty="0">
                <a:solidFill>
                  <a:srgbClr val="163043"/>
                </a:solidFill>
              </a:rPr>
              <a:t>E-mail</a:t>
            </a:r>
            <a:endParaRPr lang="pt-BR" sz="1800" b="1" dirty="0">
              <a:solidFill>
                <a:srgbClr val="163043"/>
              </a:solidFill>
            </a:endParaRPr>
          </a:p>
          <a:p>
            <a:pPr algn="ctr">
              <a:defRPr/>
            </a:pPr>
            <a:endParaRPr lang="pt-BR" sz="1800" b="1" dirty="0"/>
          </a:p>
          <a:p>
            <a:pPr algn="ctr">
              <a:defRPr/>
            </a:pPr>
            <a:endParaRPr lang="pt-BR" sz="1800" b="1" dirty="0"/>
          </a:p>
          <a:p>
            <a:pPr algn="ctr">
              <a:defRPr/>
            </a:pPr>
            <a:r>
              <a:rPr lang="pt-BR" sz="1800" b="1" dirty="0"/>
              <a:t>Nome do (a) autor (a)</a:t>
            </a:r>
          </a:p>
          <a:p>
            <a:pPr algn="ctr">
              <a:defRPr/>
            </a:pPr>
            <a:r>
              <a:rPr lang="pt-BR" sz="1800" dirty="0">
                <a:solidFill>
                  <a:srgbClr val="163043"/>
                </a:solidFill>
              </a:rPr>
              <a:t>E-mail</a:t>
            </a:r>
            <a:endParaRPr lang="pt-BR" sz="1800" b="1" dirty="0">
              <a:solidFill>
                <a:srgbClr val="163043"/>
              </a:solidFill>
            </a:endParaRPr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7A89CE1-8C46-4072-B6D4-D2E82A084CA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71"/>
          <a:stretch/>
        </p:blipFill>
        <p:spPr>
          <a:xfrm>
            <a:off x="6156176" y="44624"/>
            <a:ext cx="2952328" cy="12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02753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619</TotalTime>
  <Words>224</Words>
  <Application>Microsoft Office PowerPoint</Application>
  <PresentationFormat>Apresentação na tela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Wingdings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FIPECAFI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10 - Avaliação de Desempenho de Organizações Filantrópicas: Uma Abordagem Quantitativa Baseada na Eficiência</dc:title>
  <dc:creator>Fernando Tucci de Barros Silva</dc:creator>
  <cp:lastModifiedBy>Congresso USP</cp:lastModifiedBy>
  <cp:revision>117</cp:revision>
  <dcterms:created xsi:type="dcterms:W3CDTF">2010-05-31T21:34:07Z</dcterms:created>
  <dcterms:modified xsi:type="dcterms:W3CDTF">2022-12-12T17:20:43Z</dcterms:modified>
</cp:coreProperties>
</file>